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80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409" r:id="rId17"/>
    <p:sldId id="410" r:id="rId18"/>
    <p:sldId id="271" r:id="rId19"/>
    <p:sldId id="272" r:id="rId20"/>
    <p:sldId id="273" r:id="rId21"/>
    <p:sldId id="277" r:id="rId22"/>
    <p:sldId id="278" r:id="rId23"/>
    <p:sldId id="279" r:id="rId24"/>
    <p:sldId id="408" r:id="rId25"/>
    <p:sldId id="411" r:id="rId26"/>
    <p:sldId id="412" r:id="rId27"/>
    <p:sldId id="414" r:id="rId28"/>
    <p:sldId id="413" r:id="rId29"/>
    <p:sldId id="423" r:id="rId30"/>
    <p:sldId id="424" r:id="rId31"/>
    <p:sldId id="425" r:id="rId32"/>
    <p:sldId id="426" r:id="rId33"/>
    <p:sldId id="428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9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569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Administrator\Desktop\Surkin%20-%20Tiger%20Rhythm.mp3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6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3800" b="1" spc="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在座的</a:t>
            </a:r>
            <a:endParaRPr dirty="0"/>
          </a:p>
        </p:txBody>
      </p:sp>
      <p:pic>
        <p:nvPicPr>
          <p:cNvPr id="3" name="Surkin - Tiger Rhythm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92826" y="149204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3"/>
          <p:cNvSpPr txBox="1"/>
          <p:nvPr/>
        </p:nvSpPr>
        <p:spPr>
          <a:xfrm>
            <a:off x="2104585" y="1241035"/>
            <a:ext cx="7982830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无畏</a:t>
            </a:r>
            <a:endParaRPr sz="20800" dirty="0"/>
          </a:p>
        </p:txBody>
      </p:sp>
    </p:spTree>
  </p:cSld>
  <p:clrMapOvr>
    <a:masterClrMapping/>
  </p:clrMapOvr>
  <p:transition spd="med" advTm="319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3"/>
          <p:cNvSpPr txBox="1"/>
          <p:nvPr/>
        </p:nvSpPr>
        <p:spPr>
          <a:xfrm>
            <a:off x="2959301" y="1690254"/>
            <a:ext cx="7828773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5000" dirty="0"/>
              <a:t>乐观</a:t>
            </a:r>
            <a:endParaRPr sz="25000" dirty="0"/>
          </a:p>
        </p:txBody>
      </p:sp>
    </p:spTree>
  </p:cSld>
  <p:clrMapOvr>
    <a:masterClrMapping/>
  </p:clrMapOvr>
  <p:transition spd="med" advTm="22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3"/>
          <p:cNvSpPr txBox="1"/>
          <p:nvPr/>
        </p:nvSpPr>
        <p:spPr>
          <a:xfrm>
            <a:off x="5243720" y="2630104"/>
            <a:ext cx="5544354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中二</a:t>
            </a:r>
            <a:endParaRPr sz="20800" dirty="0"/>
          </a:p>
        </p:txBody>
      </p:sp>
    </p:spTree>
  </p:cSld>
  <p:clrMapOvr>
    <a:masterClrMapping/>
  </p:clrMapOvr>
  <p:transition spd="med" advTm="24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的</a:t>
            </a:r>
            <a:endParaRPr dirty="0"/>
          </a:p>
        </p:txBody>
      </p:sp>
    </p:spTree>
  </p:cSld>
  <p:clrMapOvr>
    <a:masterClrMapping/>
  </p:clrMapOvr>
  <p:transition spd="med" advTm="36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3"/>
          <p:cNvSpPr txBox="1"/>
          <p:nvPr/>
        </p:nvSpPr>
        <p:spPr>
          <a:xfrm>
            <a:off x="1027873" y="887527"/>
            <a:ext cx="6243381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>
                <a:solidFill>
                  <a:srgbClr val="FF0000"/>
                </a:solidFill>
              </a:rPr>
              <a:t>优秀</a:t>
            </a:r>
            <a:endParaRPr sz="20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 advTm="672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3"/>
          <p:cNvSpPr txBox="1"/>
          <p:nvPr/>
        </p:nvSpPr>
        <p:spPr>
          <a:xfrm>
            <a:off x="5902036" y="1433393"/>
            <a:ext cx="6213253" cy="275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7300" dirty="0"/>
              <a:t>青年</a:t>
            </a:r>
            <a:endParaRPr sz="17300" dirty="0"/>
          </a:p>
        </p:txBody>
      </p:sp>
    </p:spTree>
  </p:cSld>
  <p:clrMapOvr>
    <a:masterClrMapping/>
  </p:clrMapOvr>
  <p:transition spd="med" advTm="45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016年"/>
          <p:cNvSpPr/>
          <p:nvPr/>
        </p:nvSpPr>
        <p:spPr>
          <a:xfrm rot="21335446">
            <a:off x="199991" y="1188339"/>
            <a:ext cx="11556935" cy="4230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0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听说你们很厉害</a:t>
            </a:r>
          </a:p>
        </p:txBody>
      </p:sp>
      <p:sp>
        <p:nvSpPr>
          <p:cNvPr id="5" name="矩形 4"/>
          <p:cNvSpPr/>
          <p:nvPr/>
        </p:nvSpPr>
        <p:spPr>
          <a:xfrm>
            <a:off x="-1550046" y="7408910"/>
            <a:ext cx="20254924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延迟工具</a:t>
            </a:r>
          </a:p>
        </p:txBody>
      </p:sp>
    </p:spTree>
    <p:extLst>
      <p:ext uri="{BB962C8B-B14F-4D97-AF65-F5344CB8AC3E}">
        <p14:creationId xmlns="" xmlns:p14="http://schemas.microsoft.com/office/powerpoint/2010/main" val="302836627"/>
      </p:ext>
    </p:extLst>
  </p:cSld>
  <p:clrMapOvr>
    <a:masterClrMapping/>
  </p:clrMapOvr>
  <p:transition spd="slow" advClick="0" advTm="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是"/>
          <p:cNvSpPr/>
          <p:nvPr/>
        </p:nvSpPr>
        <p:spPr>
          <a:xfrm>
            <a:off x="259080" y="487680"/>
            <a:ext cx="11430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我们就来</a:t>
            </a:r>
          </a:p>
          <a:p>
            <a:pPr algn="ctr"/>
            <a:r>
              <a:rPr lang="zh-CN" altLang="en-US" sz="120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凑</a:t>
            </a:r>
            <a:r>
              <a:rPr lang="zh-CN" altLang="en-US" sz="1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个热闹</a:t>
            </a:r>
          </a:p>
        </p:txBody>
      </p:sp>
      <p:sp>
        <p:nvSpPr>
          <p:cNvPr id="7" name="矩形 6"/>
          <p:cNvSpPr/>
          <p:nvPr/>
        </p:nvSpPr>
        <p:spPr>
          <a:xfrm>
            <a:off x="-1550046" y="7408910"/>
            <a:ext cx="20254924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延迟工具</a:t>
            </a:r>
          </a:p>
        </p:txBody>
      </p:sp>
    </p:spTree>
    <p:extLst>
      <p:ext uri="{BB962C8B-B14F-4D97-AF65-F5344CB8AC3E}">
        <p14:creationId xmlns="" xmlns:p14="http://schemas.microsoft.com/office/powerpoint/2010/main" val="979968741"/>
      </p:ext>
    </p:extLst>
  </p:cSld>
  <p:clrMapOvr>
    <a:masterClrMapping/>
  </p:clrMapOvr>
  <p:transition advClick="0" advTm="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3"/>
          <p:cNvSpPr txBox="1"/>
          <p:nvPr/>
        </p:nvSpPr>
        <p:spPr>
          <a:xfrm>
            <a:off x="2849216" y="622853"/>
            <a:ext cx="694414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接  下  来</a:t>
            </a:r>
          </a:p>
        </p:txBody>
      </p:sp>
    </p:spTree>
  </p:cSld>
  <p:clrMapOvr>
    <a:masterClrMapping/>
  </p:clrMapOvr>
  <p:transition spd="med" advTm="239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5156200" y="3075057"/>
            <a:ext cx="187960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是</a:t>
            </a:r>
          </a:p>
        </p:txBody>
      </p:sp>
    </p:spTree>
  </p:cSld>
  <p:clrMapOvr>
    <a:masterClrMapping/>
  </p:clrMapOvr>
  <p:transition spd="med" advTm="303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6"/>
          <p:cNvSpPr txBox="1"/>
          <p:nvPr/>
        </p:nvSpPr>
        <p:spPr>
          <a:xfrm>
            <a:off x="2319129" y="3075057"/>
            <a:ext cx="820309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1000" b="1" spc="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各位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54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3"/>
          <p:cNvSpPr txBox="1"/>
          <p:nvPr/>
        </p:nvSpPr>
        <p:spPr>
          <a:xfrm>
            <a:off x="4648200" y="2197511"/>
            <a:ext cx="2895603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defRPr sz="9000" b="1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mtClean="0"/>
              <a:t>我</a:t>
            </a:r>
            <a:r>
              <a:rPr lang="zh-CN" altLang="en-US" smtClean="0"/>
              <a:t>们</a:t>
            </a:r>
            <a:r>
              <a:rPr smtClean="0">
                <a:solidFill>
                  <a:srgbClr val="FFFFFF"/>
                </a:solidFill>
              </a:rPr>
              <a:t>的时间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496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3"/>
          <p:cNvSpPr txBox="1"/>
          <p:nvPr/>
        </p:nvSpPr>
        <p:spPr>
          <a:xfrm>
            <a:off x="2684205" y="1543869"/>
            <a:ext cx="6823590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3</a:t>
            </a:r>
          </a:p>
        </p:txBody>
      </p:sp>
      <p:pic>
        <p:nvPicPr>
          <p:cNvPr id="164" name="surkin - Tiger Rhythm" descr="surkin - Tiger Rhythm"/>
          <p:cNvPicPr>
            <a:picLocks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810250" y="-8763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165">
        <p14:warp/>
      </p:transition>
    </mc:Choice>
    <mc:Fallback>
      <p:transition spd="slow" advTm="165">
        <p:fade/>
      </p:transition>
    </mc:Fallback>
  </mc:AlternateContent>
  <p:timing>
    <p:tnLst>
      <p:par>
        <p:cTn id="1" dur="indefinite" restart="never" fill="hold" nodeType="tmRoot">
          <p:childTnLst>
            <p:video>
              <p:cMediaNode vol="80000" showWhenStopped="0">
                <p:cTn id="2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框 3"/>
          <p:cNvSpPr txBox="1"/>
          <p:nvPr/>
        </p:nvSpPr>
        <p:spPr>
          <a:xfrm>
            <a:off x="2684205" y="1543869"/>
            <a:ext cx="6823590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0" advTm="262">
        <p14:warp/>
      </p:transition>
    </mc:Choice>
    <mc:Fallback>
      <p:transition spd="slow" advClick="0" advTm="26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3"/>
          <p:cNvSpPr txBox="1"/>
          <p:nvPr/>
        </p:nvSpPr>
        <p:spPr>
          <a:xfrm>
            <a:off x="2684205" y="1543869"/>
            <a:ext cx="6823590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325">
        <p14:warp/>
      </p:transition>
    </mc:Choice>
    <mc:Fallback>
      <p:transition spd="slow" advTm="3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小组成员↓↓ ↓ 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070" y="2227006"/>
            <a:ext cx="7285704" cy="248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84866" y="31016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24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陈斯敏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9782" y="2714993"/>
            <a:ext cx="8990062" cy="374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8049" y="1911972"/>
            <a:ext cx="9035538" cy="34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0374" y="191729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杨少锋                                          袁光华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4240" y="2336383"/>
            <a:ext cx="9710792" cy="408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0814" y="358416"/>
            <a:ext cx="504058" cy="13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419" y="304341"/>
            <a:ext cx="485115" cy="125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涂小伟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996" y="328919"/>
            <a:ext cx="681804" cy="17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194" y="2153265"/>
            <a:ext cx="11655586" cy="39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张雄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107" y="2470074"/>
            <a:ext cx="11456854" cy="3005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6" y="328920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邹宗华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30244"/>
            <a:ext cx="5538118" cy="29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002" y="3584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4397" y="2271252"/>
            <a:ext cx="6250391" cy="296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3"/>
          <p:cNvSpPr txBox="1"/>
          <p:nvPr/>
        </p:nvSpPr>
        <p:spPr>
          <a:xfrm>
            <a:off x="3338195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将</a:t>
            </a:r>
          </a:p>
        </p:txBody>
      </p:sp>
      <p:sp>
        <p:nvSpPr>
          <p:cNvPr id="117" name="文本框 4"/>
          <p:cNvSpPr txBox="1"/>
          <p:nvPr/>
        </p:nvSpPr>
        <p:spPr>
          <a:xfrm>
            <a:off x="6015354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看</a:t>
            </a:r>
          </a:p>
        </p:txBody>
      </p:sp>
      <p:sp>
        <p:nvSpPr>
          <p:cNvPr id="118" name="文本框 5"/>
          <p:cNvSpPr txBox="1"/>
          <p:nvPr/>
        </p:nvSpPr>
        <p:spPr>
          <a:xfrm>
            <a:off x="8692515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到</a:t>
            </a:r>
          </a:p>
        </p:txBody>
      </p:sp>
      <p:sp>
        <p:nvSpPr>
          <p:cNvPr id="119" name="文本框 2"/>
          <p:cNvSpPr txBox="1"/>
          <p:nvPr/>
        </p:nvSpPr>
        <p:spPr>
          <a:xfrm>
            <a:off x="661033" y="1543869"/>
            <a:ext cx="5885541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8000" b="1" spc="-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老师</a:t>
            </a:r>
          </a:p>
        </p:txBody>
      </p:sp>
    </p:spTree>
  </p:cSld>
  <p:clrMapOvr>
    <a:masterClrMapping/>
  </p:clrMapOvr>
  <p:transition spd="med" advTm="488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陈华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002" y="3584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802" y="3033098"/>
            <a:ext cx="115728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92826"/>
          </a:xfrm>
        </p:spPr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黄传聪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002" y="3584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4581" y="1246198"/>
            <a:ext cx="8132812" cy="165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5728" y="3087500"/>
            <a:ext cx="8137420" cy="32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5187"/>
            <a:ext cx="10515600" cy="1371600"/>
          </a:xfrm>
        </p:spPr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杜誉妍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537" y="3584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2047" y="1973122"/>
            <a:ext cx="9797230" cy="448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5187"/>
            <a:ext cx="10515600" cy="1371600"/>
          </a:xfrm>
        </p:spPr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吴鸿富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002" y="358417"/>
            <a:ext cx="653816" cy="16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39" y="2412181"/>
            <a:ext cx="5702464" cy="316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123" y="2407604"/>
            <a:ext cx="5329084" cy="326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59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914400"/>
            <a:ext cx="10515600" cy="54716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12000" b="1" smtClean="0">
                <a:solidFill>
                  <a:srgbClr val="FF0000"/>
                </a:solidFill>
              </a:rPr>
              <a:t>我们村的人</a:t>
            </a:r>
            <a:endParaRPr lang="en-US" altLang="zh-CN" sz="12000" b="1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12000" b="1" smtClean="0">
                <a:solidFill>
                  <a:srgbClr val="FFFFFF"/>
                </a:solidFill>
              </a:rPr>
              <a:t>    </a:t>
            </a:r>
            <a:endParaRPr lang="en-US" altLang="zh-CN" sz="12000" b="1" smtClean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altLang="zh-CN" sz="12000" b="1" smtClean="0">
                <a:solidFill>
                  <a:srgbClr val="FFFFFF"/>
                </a:solidFill>
              </a:rPr>
              <a:t>      </a:t>
            </a:r>
            <a:r>
              <a:rPr lang="zh-CN" altLang="en-US" sz="12000" b="1" smtClean="0">
                <a:solidFill>
                  <a:srgbClr val="FFFFFF"/>
                </a:solidFill>
              </a:rPr>
              <a:t>很有脾气的</a:t>
            </a:r>
            <a:endParaRPr lang="zh-CN" altLang="en-US" sz="12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38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 rot="20891302">
            <a:off x="838200" y="2403987"/>
            <a:ext cx="10515600" cy="37729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13000" smtClean="0">
                <a:solidFill>
                  <a:srgbClr val="FFFFFF"/>
                </a:solidFill>
              </a:rPr>
              <a:t>废话少说</a:t>
            </a:r>
            <a:r>
              <a:rPr lang="en-US" altLang="zh-CN" sz="13000" smtClean="0">
                <a:solidFill>
                  <a:srgbClr val="FFFFFF"/>
                </a:solidFill>
              </a:rPr>
              <a:t>...</a:t>
            </a:r>
            <a:endParaRPr lang="zh-CN" altLang="en-US" sz="13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19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现实"/>
          <p:cNvSpPr/>
          <p:nvPr/>
        </p:nvSpPr>
        <p:spPr>
          <a:xfrm>
            <a:off x="681698" y="2088998"/>
            <a:ext cx="108286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6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想告诉大家</a:t>
            </a:r>
            <a:endParaRPr lang="zh-CN" altLang="en-US" sz="16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0257845"/>
      </p:ext>
    </p:extLst>
  </p:cSld>
  <p:clrMapOvr>
    <a:masterClrMapping/>
  </p:clrMapOvr>
  <p:transition advClick="0" advTm="22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金融湘军"/>
          <p:cNvSpPr txBox="1"/>
          <p:nvPr/>
        </p:nvSpPr>
        <p:spPr>
          <a:xfrm>
            <a:off x="670560" y="2743200"/>
            <a:ext cx="91973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dirty="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你能坚持看完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4" name="金融湘"/>
          <p:cNvSpPr txBox="1"/>
          <p:nvPr/>
        </p:nvSpPr>
        <p:spPr>
          <a:xfrm rot="21128778">
            <a:off x="4645742" y="4454012"/>
            <a:ext cx="54968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smtClean="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很高兴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5" name="金融"/>
          <p:cNvSpPr txBox="1"/>
          <p:nvPr/>
        </p:nvSpPr>
        <p:spPr>
          <a:xfrm rot="21083153">
            <a:off x="5958655" y="737419"/>
            <a:ext cx="404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noProof="0" smtClean="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真的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6" name="闪动提示符"/>
          <p:cNvSpPr/>
          <p:nvPr/>
        </p:nvSpPr>
        <p:spPr>
          <a:xfrm>
            <a:off x="9986194" y="3975100"/>
            <a:ext cx="562279" cy="1597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15772229"/>
      </p:ext>
    </p:extLst>
  </p:cSld>
  <p:clrMapOvr>
    <a:masterClrMapping/>
  </p:clrMapOvr>
  <p:transition spd="slow" advClick="0" advTm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11914 -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15312 -3.7037E-6 " pathEditMode="relative" rAng="0" ptsTypes="AA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5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4" grpId="2"/>
      <p:bldP spid="5" grpId="0"/>
      <p:bldP spid="5" grpId="1"/>
      <p:bldP spid="5" grpId="2"/>
      <p:bldP spid="6" grpId="0" animBg="1"/>
      <p:bldP spid="6" grpId="1" animBg="1"/>
      <p:bldP spid="6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整编"/>
          <p:cNvSpPr/>
          <p:nvPr/>
        </p:nvSpPr>
        <p:spPr>
          <a:xfrm>
            <a:off x="1223010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3" name="整编"/>
          <p:cNvSpPr/>
          <p:nvPr/>
        </p:nvSpPr>
        <p:spPr>
          <a:xfrm>
            <a:off x="3089909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4" name="整编"/>
          <p:cNvSpPr/>
          <p:nvPr/>
        </p:nvSpPr>
        <p:spPr>
          <a:xfrm>
            <a:off x="4956809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5" name="整编"/>
          <p:cNvSpPr/>
          <p:nvPr/>
        </p:nvSpPr>
        <p:spPr>
          <a:xfrm>
            <a:off x="6823709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6" name="整编"/>
          <p:cNvSpPr/>
          <p:nvPr/>
        </p:nvSpPr>
        <p:spPr>
          <a:xfrm>
            <a:off x="8690609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7" name="整编"/>
          <p:cNvSpPr/>
          <p:nvPr/>
        </p:nvSpPr>
        <p:spPr>
          <a:xfrm>
            <a:off x="10557509" y="154289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8" name="整编"/>
          <p:cNvSpPr/>
          <p:nvPr/>
        </p:nvSpPr>
        <p:spPr>
          <a:xfrm>
            <a:off x="4648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9" name="整编"/>
          <p:cNvSpPr/>
          <p:nvPr/>
        </p:nvSpPr>
        <p:spPr>
          <a:xfrm>
            <a:off x="23317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10" name="整编"/>
          <p:cNvSpPr/>
          <p:nvPr/>
        </p:nvSpPr>
        <p:spPr>
          <a:xfrm>
            <a:off x="41986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11" name="整编"/>
          <p:cNvSpPr/>
          <p:nvPr/>
        </p:nvSpPr>
        <p:spPr>
          <a:xfrm>
            <a:off x="60655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12" name="整编"/>
          <p:cNvSpPr/>
          <p:nvPr/>
        </p:nvSpPr>
        <p:spPr>
          <a:xfrm>
            <a:off x="79324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13" name="整编"/>
          <p:cNvSpPr/>
          <p:nvPr/>
        </p:nvSpPr>
        <p:spPr>
          <a:xfrm>
            <a:off x="9799319" y="46266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</a:t>
            </a:r>
          </a:p>
        </p:txBody>
      </p:sp>
      <p:sp>
        <p:nvSpPr>
          <p:cNvPr id="14" name="整编成型"/>
          <p:cNvSpPr txBox="1"/>
          <p:nvPr/>
        </p:nvSpPr>
        <p:spPr>
          <a:xfrm>
            <a:off x="1924667" y="2538474"/>
            <a:ext cx="79432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dirty="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真</a:t>
            </a:r>
            <a:r>
              <a:rPr lang="zh-CN" altLang="en-US" sz="1150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的</a:t>
            </a:r>
            <a:r>
              <a:rPr lang="zh-CN" altLang="en-US" sz="11500" smtClean="0">
                <a:solidFill>
                  <a:srgbClr val="FFFFFF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很激动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17" name="闪动提示符"/>
          <p:cNvSpPr/>
          <p:nvPr/>
        </p:nvSpPr>
        <p:spPr>
          <a:xfrm>
            <a:off x="9986194" y="3975100"/>
            <a:ext cx="562279" cy="1597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8192925"/>
      </p:ext>
    </p:extLst>
  </p:cSld>
  <p:clrMapOvr>
    <a:masterClrMapping/>
  </p:clrMapOvr>
  <p:transition spd="slow" advClick="0" advTm="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5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5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5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5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5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5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5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5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5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5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5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7" grpId="0" animBg="1"/>
      <p:bldP spid="17" grpId="1" animBg="1"/>
      <p:bldP spid="17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品牌形象日益彰显"/>
          <p:cNvSpPr/>
          <p:nvPr/>
        </p:nvSpPr>
        <p:spPr>
          <a:xfrm>
            <a:off x="3541455" y="1930861"/>
            <a:ext cx="510909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马上就要</a:t>
            </a:r>
            <a:endParaRPr lang="en-US" altLang="zh-CN" sz="9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结束了呢</a:t>
            </a:r>
          </a:p>
        </p:txBody>
      </p:sp>
      <p:sp>
        <p:nvSpPr>
          <p:cNvPr id="43" name="象"/>
          <p:cNvSpPr/>
          <p:nvPr/>
        </p:nvSpPr>
        <p:spPr>
          <a:xfrm>
            <a:off x="7154035" y="19308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endParaRPr lang="en-US" altLang="zh-CN" sz="9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形"/>
          <p:cNvSpPr/>
          <p:nvPr/>
        </p:nvSpPr>
        <p:spPr>
          <a:xfrm>
            <a:off x="5980481" y="19308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en-US" altLang="zh-CN" sz="9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牌"/>
          <p:cNvSpPr/>
          <p:nvPr/>
        </p:nvSpPr>
        <p:spPr>
          <a:xfrm>
            <a:off x="4816852" y="19308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sz="9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品"/>
          <p:cNvSpPr/>
          <p:nvPr/>
        </p:nvSpPr>
        <p:spPr>
          <a:xfrm>
            <a:off x="3537078" y="19308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</a:t>
            </a:r>
            <a:endParaRPr lang="en-US" altLang="zh-CN" sz="9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横线"/>
          <p:cNvCxnSpPr/>
          <p:nvPr/>
        </p:nvCxnSpPr>
        <p:spPr>
          <a:xfrm>
            <a:off x="-707923" y="3454355"/>
            <a:ext cx="16341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05720654"/>
      </p:ext>
    </p:extLst>
  </p:cSld>
  <p:clrMapOvr>
    <a:masterClrMapping/>
  </p:clrMapOvr>
  <p:transition spd="slow" advClick="0" advTm="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2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2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2"/>
                            </p:stCondLst>
                            <p:childTnLst>
                              <p:par>
                                <p:cTn id="3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2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44" grpId="0"/>
      <p:bldP spid="44" grpId="1"/>
      <p:bldP spid="44" grpId="2"/>
      <p:bldP spid="41" grpId="0"/>
      <p:bldP spid="41" grpId="1"/>
      <p:bldP spid="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3"/>
          <p:cNvSpPr txBox="1"/>
          <p:nvPr/>
        </p:nvSpPr>
        <p:spPr>
          <a:xfrm>
            <a:off x="3338193" y="1543869"/>
            <a:ext cx="6852727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50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同</a:t>
            </a:r>
            <a:r>
              <a:rPr lang="zh-CN" altLang="en-US" dirty="0">
                <a:solidFill>
                  <a:srgbClr val="FFFFFF"/>
                </a:solidFill>
              </a:rPr>
              <a:t>学</a:t>
            </a:r>
            <a:r>
              <a:rPr dirty="0">
                <a:solidFill>
                  <a:srgbClr val="FFFFFF"/>
                </a:solidFill>
              </a:rPr>
              <a:t>们</a:t>
            </a:r>
          </a:p>
        </p:txBody>
      </p:sp>
    </p:spTree>
  </p:cSld>
  <p:clrMapOvr>
    <a:masterClrMapping/>
  </p:clrMapOvr>
  <p:transition spd="med" advTm="488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关心的"/>
          <p:cNvSpPr txBox="1"/>
          <p:nvPr/>
        </p:nvSpPr>
        <p:spPr>
          <a:xfrm>
            <a:off x="4628885" y="2953018"/>
            <a:ext cx="2365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noProof="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要说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3" name="你们"/>
          <p:cNvSpPr txBox="1"/>
          <p:nvPr/>
        </p:nvSpPr>
        <p:spPr>
          <a:xfrm>
            <a:off x="3821575" y="2880891"/>
            <a:ext cx="3979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noProof="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真的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4" name="很多"/>
          <p:cNvSpPr txBox="1"/>
          <p:nvPr/>
        </p:nvSpPr>
        <p:spPr>
          <a:xfrm>
            <a:off x="3167054" y="2945458"/>
            <a:ext cx="528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这次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5" name="随之退出了"/>
          <p:cNvSpPr txBox="1"/>
          <p:nvPr/>
        </p:nvSpPr>
        <p:spPr>
          <a:xfrm>
            <a:off x="3913636" y="3010024"/>
            <a:ext cx="379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嘻嘻！！！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6" name="有声有色"/>
          <p:cNvSpPr txBox="1"/>
          <p:nvPr/>
        </p:nvSpPr>
        <p:spPr>
          <a:xfrm>
            <a:off x="4144297" y="2937897"/>
            <a:ext cx="333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再见了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7" name="各项业务"/>
          <p:cNvSpPr txBox="1"/>
          <p:nvPr/>
        </p:nvSpPr>
        <p:spPr>
          <a:xfrm>
            <a:off x="4590529" y="2865770"/>
            <a:ext cx="2888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是不是很爽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8" name="集团（大）"/>
          <p:cNvSpPr txBox="1"/>
          <p:nvPr/>
        </p:nvSpPr>
        <p:spPr>
          <a:xfrm>
            <a:off x="5188767" y="2937897"/>
            <a:ext cx="124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哈哈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9" name="集团（小）"/>
          <p:cNvSpPr txBox="1"/>
          <p:nvPr/>
        </p:nvSpPr>
        <p:spPr>
          <a:xfrm>
            <a:off x="5490391" y="3195052"/>
            <a:ext cx="6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哈喽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  <p:sp>
        <p:nvSpPr>
          <p:cNvPr id="10" name="开展的"/>
          <p:cNvSpPr txBox="1"/>
          <p:nvPr/>
        </p:nvSpPr>
        <p:spPr>
          <a:xfrm>
            <a:off x="5533959" y="2880891"/>
            <a:ext cx="2441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觉得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2442707"/>
      </p:ext>
    </p:extLst>
  </p:cSld>
  <p:clrMapOvr>
    <a:masterClrMapping/>
  </p:clrMapOvr>
  <p:transition spd="slow" advClick="0" advTm="5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0845 -4.44444E-6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9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build="allAtOnce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7" grpId="2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关心的"/>
          <p:cNvSpPr txBox="1"/>
          <p:nvPr/>
        </p:nvSpPr>
        <p:spPr>
          <a:xfrm>
            <a:off x="4628885" y="1784556"/>
            <a:ext cx="23652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20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Sans GB W6" panose="020B0600000000000000" pitchFamily="34" charset="-122"/>
                <a:ea typeface="Hiragino Sans GB W6" panose="020B0600000000000000" pitchFamily="34" charset="-122"/>
                <a:cs typeface="+mn-cs"/>
              </a:rPr>
              <a:t>拜</a:t>
            </a:r>
            <a:endParaRPr kumimoji="0" lang="zh-CN" altLang="en-US" sz="20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2442707"/>
      </p:ext>
    </p:extLst>
  </p:cSld>
  <p:clrMapOvr>
    <a:masterClrMapping/>
  </p:clrMapOvr>
  <p:transition spd="slow" advClick="0" advTm="500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9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2"/>
          <p:cNvSpPr txBox="1"/>
          <p:nvPr/>
        </p:nvSpPr>
        <p:spPr>
          <a:xfrm>
            <a:off x="661034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你</a:t>
            </a:r>
          </a:p>
        </p:txBody>
      </p:sp>
      <p:sp>
        <p:nvSpPr>
          <p:cNvPr id="124" name="文本框 3"/>
          <p:cNvSpPr txBox="1"/>
          <p:nvPr/>
        </p:nvSpPr>
        <p:spPr>
          <a:xfrm>
            <a:off x="3338195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将</a:t>
            </a:r>
          </a:p>
        </p:txBody>
      </p:sp>
      <p:sp>
        <p:nvSpPr>
          <p:cNvPr id="125" name="文本框 5"/>
          <p:cNvSpPr txBox="1"/>
          <p:nvPr/>
        </p:nvSpPr>
        <p:spPr>
          <a:xfrm rot="460567">
            <a:off x="5565912" y="1543869"/>
            <a:ext cx="5672359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15000" b="1" spc="-3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mtClean="0"/>
              <a:t>家</a:t>
            </a:r>
            <a:r>
              <a:rPr lang="zh-CN" altLang="en-US" smtClean="0"/>
              <a:t>好</a:t>
            </a:r>
            <a:endParaRPr/>
          </a:p>
        </p:txBody>
      </p:sp>
      <p:sp>
        <p:nvSpPr>
          <p:cNvPr id="126" name="文本框 4"/>
          <p:cNvSpPr txBox="1"/>
          <p:nvPr/>
        </p:nvSpPr>
        <p:spPr>
          <a:xfrm rot="21232356">
            <a:off x="3598606" y="1550504"/>
            <a:ext cx="3583860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defRPr sz="15000" b="1" spc="-3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大</a:t>
            </a:r>
            <a:r>
              <a:rPr sz="9600" dirty="0">
                <a:solidFill>
                  <a:srgbClr val="FFFFFF"/>
                </a:solidFill>
              </a:rPr>
              <a:t>    </a:t>
            </a:r>
          </a:p>
        </p:txBody>
      </p:sp>
    </p:spTree>
  </p:cSld>
  <p:clrMapOvr>
    <a:masterClrMapping/>
  </p:clrMapOvr>
  <p:transition spd="med" advTm="49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7"/>
          <p:cNvSpPr txBox="1"/>
          <p:nvPr/>
        </p:nvSpPr>
        <p:spPr>
          <a:xfrm>
            <a:off x="4667250" y="2767281"/>
            <a:ext cx="398642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mtClean="0">
                <a:solidFill>
                  <a:srgbClr val="FFFFFF"/>
                </a:solidFill>
              </a:rPr>
              <a:t>我</a:t>
            </a:r>
            <a:r>
              <a:rPr lang="zh-CN" altLang="en-US" smtClean="0">
                <a:solidFill>
                  <a:srgbClr val="FFFFFF"/>
                </a:solidFill>
              </a:rPr>
              <a:t>们</a:t>
            </a:r>
            <a:r>
              <a:rPr smtClean="0">
                <a:solidFill>
                  <a:srgbClr val="FFFFFF"/>
                </a:solidFill>
              </a:rPr>
              <a:t>是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482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 rot="763221">
            <a:off x="294969" y="1376219"/>
            <a:ext cx="12491884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5000" smtClean="0"/>
              <a:t>从海贼村来的</a:t>
            </a:r>
            <a:endParaRPr sz="15000" dirty="0"/>
          </a:p>
        </p:txBody>
      </p:sp>
    </p:spTree>
    <p:extLst>
      <p:ext uri="{BB962C8B-B14F-4D97-AF65-F5344CB8AC3E}">
        <p14:creationId xmlns="" xmlns:p14="http://schemas.microsoft.com/office/powerpoint/2010/main" val="3668666210"/>
      </p:ext>
    </p:extLst>
  </p:cSld>
  <p:clrMapOvr>
    <a:masterClrMapping/>
  </p:clrMapOvr>
  <p:transition spd="med" advTm="47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mtClean="0"/>
              <a:t>一群</a:t>
            </a:r>
            <a:endParaRPr dirty="0"/>
          </a:p>
        </p:txBody>
      </p:sp>
    </p:spTree>
  </p:cSld>
  <p:clrMapOvr>
    <a:masterClrMapping/>
  </p:clrMapOvr>
  <p:transition spd="med" advTm="36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3"/>
          <p:cNvSpPr txBox="1"/>
          <p:nvPr/>
        </p:nvSpPr>
        <p:spPr>
          <a:xfrm>
            <a:off x="425173" y="239091"/>
            <a:ext cx="8330900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创新</a:t>
            </a:r>
            <a:endParaRPr sz="20800" dirty="0"/>
          </a:p>
        </p:txBody>
      </p:sp>
    </p:spTree>
  </p:cSld>
  <p:clrMapOvr>
    <a:masterClrMapping/>
  </p:clrMapOvr>
  <p:transition spd="med" advTm="238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215</Words>
  <Application>Microsoft Office PowerPoint</Application>
  <PresentationFormat>自定义</PresentationFormat>
  <Paragraphs>79</Paragraphs>
  <Slides>41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小组成员↓↓ ↓ </vt:lpstr>
      <vt:lpstr>         陈斯敏</vt:lpstr>
      <vt:lpstr>      杨少锋                                          袁光华</vt:lpstr>
      <vt:lpstr>         涂小伟</vt:lpstr>
      <vt:lpstr>       张雄</vt:lpstr>
      <vt:lpstr>         邹宗华</vt:lpstr>
      <vt:lpstr>         陈华</vt:lpstr>
      <vt:lpstr>         黄传聪</vt:lpstr>
      <vt:lpstr>         杜誉妍</vt:lpstr>
      <vt:lpstr>         吴鸿富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dreamsummit</cp:lastModifiedBy>
  <cp:revision>27</cp:revision>
  <dcterms:modified xsi:type="dcterms:W3CDTF">2018-04-24T11:28:38Z</dcterms:modified>
</cp:coreProperties>
</file>